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C87D3-C4F2-8743-8D1D-4CBF89BAB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807826-4BD4-2745-BDEE-C12F2F97B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582D81-A67E-524E-B01C-A1D68544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392ED9-827D-A745-B2BB-7598405B2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28A8F9-EBFA-E649-968E-74FFB025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3256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17364-1309-1D4F-8979-12C5971C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9A5D4D-03E0-7340-9A29-3BF312CE5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DC9F2E-8AC5-DC49-B859-FDBE7B65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7A847E-1401-374C-A87F-9F61C6B0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2862C4-A2BA-604D-819F-42F6CC26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691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C66717-0C8C-DE4F-A679-DBD8460A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1DCB2D-9495-FE4B-ACA7-C3BC7DC69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1B2F1-300B-5845-9EBA-FC85D4779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6115E-FF2B-0E43-983F-692F00B6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A80A63-621A-574E-B06D-0AC83BBD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33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304A4-F37B-D042-87E4-6DB0C37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B838FB-6401-BB44-9D35-73A96CDD4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E41B0D-5230-254B-891D-093DE775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A15035-EE58-7E4A-A0BB-CBD9EEB7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635BDC-DED8-614E-8658-5A9F79EE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89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47232-51F5-D54C-83C4-8F7DA5F9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34697C-3E2B-DF45-A7CD-48E296835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D30716-9680-3F47-A6EA-FE675E03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5841D4-BE82-5B4C-9906-931650C1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8C71A6-6DEA-A945-8F3F-12F37D9F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85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7A436-998D-8548-A291-B586C07F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A739D-4A35-674E-B6AD-D2B8FF2E0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1E7186-B59D-AE48-857B-1B090CD94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6E1168-E0C7-6A45-8E8A-6FD44176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2F95C4-9D09-DF4F-82B2-20318E5B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73760B-384A-3641-B7C6-B8F6D3AF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54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6362C-A33F-3840-B551-CECE207D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07D1F9-2E5F-BD43-8F64-2AEC3F576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37BAF7-6B96-FD4C-AC65-679585A4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38FA3F-271B-4148-815B-C9524B880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35FBF0-A31F-2E40-8A08-BEE0454C6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B4731D-F9C1-4448-835B-059CD0FA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AD7533-0E13-644B-BD68-EBC5758F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502F89-DB18-9A4F-9F9B-0C12B58B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44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366CB-9762-3045-AA7E-1BD5EB72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1EFF0C-F2E2-0548-8857-11C9AB4F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A3D2E4-32C6-8F4B-B75A-5176EE74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083495-6FA9-954A-A332-F36C72F9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890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A064BC-7DF6-EE4E-8A64-2401C1CC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D845B5-CE1C-8843-B048-CB711BDF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66AE04-593D-B043-8352-872F22ED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11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993EF-E3DB-624B-AF3D-6197B846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79F6F-E568-A645-9B23-332A8BD1D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2337E0-701D-7C43-84D3-ABF2F67E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8CA664-1920-F543-974A-592165E0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4BE2F8-93F7-2C43-9521-D04B40EC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7F7228-2026-5B46-BA42-15142B78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08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1B7CB-52ED-7A4A-B44D-E774534D4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4F716A-32CB-A140-AD7A-E4DE91148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7BFB73-0E8E-3D47-A57C-B22DC099B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94AE58-31C5-3944-AA42-8E18EBC6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7D67E9-F85D-0448-AC50-80836395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30B68B-C6AF-2F40-AE20-E5FFD0F8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80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007766-94AE-5145-BE73-251463C5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B4A786-77C9-B942-B2A2-6521A4917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7B728-CDE5-7A4E-ACA9-ECB6BB42B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E4AAF-6D6E-4041-82F1-D1C9D9167410}" type="datetimeFigureOut">
              <a:rPr kumimoji="1" lang="zh-CN" altLang="en-US" smtClean="0"/>
              <a:t>2025/8/25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C38B7C-E373-C14B-9078-3797BCD4B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A4A79F-483A-B64B-B960-460D9858F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A0CC5-77A1-6B4C-BAA2-3FF02B11DC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06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D7948-FFC4-1045-B9DD-0E3CA4013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工作汇报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1DC65C-0959-5C43-911B-D3155F8C89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汇报人：徐伟          汇报日期：</a:t>
            </a:r>
            <a:r>
              <a:rPr kumimoji="1" lang="en-US" altLang="zh-CN" dirty="0"/>
              <a:t>2025</a:t>
            </a:r>
            <a:r>
              <a:rPr kumimoji="1" lang="zh-CN" altLang="en-US" dirty="0"/>
              <a:t>年</a:t>
            </a:r>
            <a:r>
              <a:rPr kumimoji="1" lang="en-US" altLang="zh-CN" dirty="0"/>
              <a:t>8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25</a:t>
            </a:r>
            <a:r>
              <a:rPr kumimoji="1"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49619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F65C4-1D89-7549-8D0E-086EA2D4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24D7083-1868-4D41-92AD-A6E8EAFD9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081" y="1811337"/>
            <a:ext cx="580943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AEC423-38A8-CE46-AD73-F9377F90B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19" y="1897062"/>
            <a:ext cx="5713271" cy="41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1F7FE-EB44-3D4A-B3B2-FC21082A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CAA370-AEAA-4340-A6BB-8528B52A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948" y="1569030"/>
            <a:ext cx="5902827" cy="422375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313663-6A1C-A442-96F6-2A06940E9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526" y="1602582"/>
            <a:ext cx="5622417" cy="41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0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4DEC9-2C2D-6A47-BED5-4F36D345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7F6A4D-3101-394F-9C50-D9535C602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8234" y="1690688"/>
            <a:ext cx="587376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14AD14-1535-1146-A425-9D29944FB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690688"/>
            <a:ext cx="6343650" cy="438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DA057-7DB3-D14D-8FDB-59D36C77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CA90B594-F751-A942-8388-3FFBB918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85" y="1854200"/>
            <a:ext cx="6254380" cy="4351338"/>
          </a:xfr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1DB9557-D3B4-6545-A704-11C60F51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69" y="1939925"/>
            <a:ext cx="5953846" cy="417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4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DA057-7DB3-D14D-8FDB-59D36C77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C37E738-0320-E147-8CB2-D54A503D8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6046" y="1949747"/>
            <a:ext cx="5541527" cy="3865265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F63304-107E-A44E-9854-D108DB83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7" y="1592797"/>
            <a:ext cx="6032073" cy="45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0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59A50-664F-2D4D-955C-5A2DD642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E8A1DA-FABE-BB40-B5E8-7879A56D9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90" y="1825625"/>
            <a:ext cx="596371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53644E-BA67-3C43-AB75-76FA3087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355" y="1914524"/>
            <a:ext cx="5927595" cy="4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3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719AC-5943-1F44-BB95-A9C2FDCD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5C4DBD-8161-F14D-BEF7-989633D0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2725"/>
            <a:ext cx="4376738" cy="5354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8C96CC-785A-1B4F-B8D0-95D70D50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508509"/>
            <a:ext cx="5729287" cy="19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7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7BCC5-FDF0-234A-8B00-60A328CE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F0C352-644E-3148-A6F2-911A57AE2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09" y="1733550"/>
            <a:ext cx="579759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1277D8-C98A-5948-86F6-C2774CD4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1712119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07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4D42B-46DF-5549-839D-94C48EC4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9687A3-A6EE-534B-95EF-B7B1DF9A1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3467" y="1839911"/>
            <a:ext cx="6199467" cy="465296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3DD5CB-CB21-5142-964B-5D319846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58" y="2135978"/>
            <a:ext cx="6577152" cy="40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17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A06DA-2539-A348-97B2-93C15A19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C32E37-F954-2046-89FF-406E20611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845" y="1537097"/>
            <a:ext cx="8715334" cy="4955778"/>
          </a:xfrm>
        </p:spPr>
      </p:pic>
    </p:spTree>
    <p:extLst>
      <p:ext uri="{BB962C8B-B14F-4D97-AF65-F5344CB8AC3E}">
        <p14:creationId xmlns:p14="http://schemas.microsoft.com/office/powerpoint/2010/main" val="299661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EC0145-ED1C-E846-BDD9-18A31A50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E0F3E-C6F6-8B45-9513-5916373E0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1</a:t>
            </a:r>
          </a:p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</a:p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</a:p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</a:p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5</a:t>
            </a:r>
          </a:p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237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96629-094D-304D-B670-2C79258F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6F1AD8-5BDD-274F-8A7C-6E85E126A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344" y="1845887"/>
            <a:ext cx="5470656" cy="404828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9D300C-8A30-7A44-A54D-7A951341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845887"/>
            <a:ext cx="5392894" cy="388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6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8C88A-B44C-3048-A23A-DA98CBA5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DFF360-CF1A-8442-A2DD-ABFE33029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575" y="1762661"/>
            <a:ext cx="5083517" cy="368883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8FC43E-1A46-8A4C-A962-4D6FC67A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909" y="1690688"/>
            <a:ext cx="5399775" cy="38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68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E70C9-CF6E-6740-9D40-08DE4D63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5AB9160-B6DB-CE4F-BBD0-358D2D3B6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98" y="1690688"/>
            <a:ext cx="5828064" cy="419211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27373C-0A99-2745-93F7-0CC27F15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09" y="1811381"/>
            <a:ext cx="5285152" cy="39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F443E-0FA3-4848-BAF5-113AB4FE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09E8DC-F4E6-1F4C-8FE6-D6023D037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6564009" cy="424569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10C9D1-153F-E249-B763-C5BF6B6E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511" y="1779381"/>
            <a:ext cx="5627991" cy="41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1B10A-81BB-EB47-BC17-5EB0090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F646C2-2D7E-1F4B-BA37-7BF5CBA11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95849"/>
            <a:ext cx="6330358" cy="415367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91F1A0-A260-4945-B851-42719F56D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358" y="1690688"/>
            <a:ext cx="5569433" cy="424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15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5916-5E15-C64E-96D6-4BFFC559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BE16B3-EDF9-E34E-8A62-098AD58EC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328" y="1825625"/>
            <a:ext cx="583567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807415-B740-0840-ACF0-3C0D85626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3" y="1825625"/>
            <a:ext cx="6205837" cy="42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7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755C9-88F1-C844-9116-7C7EB571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319E9A-673C-3949-A1C5-09164FCA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32" y="1850338"/>
            <a:ext cx="606212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CF5B86-F7F3-ED48-BB8D-4E99F943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4018"/>
            <a:ext cx="6145756" cy="42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FDC25-D899-DC4C-B845-B71D984E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995F6D-D2E2-624C-BBA5-E7BAB37E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4852" y="1936836"/>
            <a:ext cx="5917148" cy="419211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147728-65FF-3847-AB00-BA1617017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0338"/>
            <a:ext cx="6468097" cy="42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4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D75DF-8BAA-214A-B792-3703B61F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DA4F11-491E-1C4B-B5FF-F99ACDF0F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02" y="1690688"/>
            <a:ext cx="579759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505641-5449-EA4F-8CE0-05F2B2806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9576"/>
            <a:ext cx="5959199" cy="42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0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564E4-1CB7-8442-8052-5A2EDE57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336D58-75D4-214C-B963-298644265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09" y="1825625"/>
            <a:ext cx="579759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BF4FDC-48D8-604D-9342-CC4AD544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441" y="1837832"/>
            <a:ext cx="6490386" cy="43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2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398AB-945B-2A4A-ADE1-88BA1A61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8296AA-0B55-5E4A-A627-763D94E32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691" y="1416400"/>
            <a:ext cx="4339282" cy="5441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756D88-ED95-FD42-894D-B3B04826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151" y="1690689"/>
            <a:ext cx="4909579" cy="17383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FB875A-F214-3F41-B7B1-B7913070A949}"/>
              </a:ext>
            </a:extLst>
          </p:cNvPr>
          <p:cNvSpPr txBox="1"/>
          <p:nvPr/>
        </p:nvSpPr>
        <p:spPr>
          <a:xfrm>
            <a:off x="6833286" y="3917091"/>
            <a:ext cx="452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反演过程中温度出现负值，因此报错，反演未能收敛</a:t>
            </a:r>
          </a:p>
        </p:txBody>
      </p:sp>
    </p:spTree>
    <p:extLst>
      <p:ext uri="{BB962C8B-B14F-4D97-AF65-F5344CB8AC3E}">
        <p14:creationId xmlns:p14="http://schemas.microsoft.com/office/powerpoint/2010/main" val="2607497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77C3B-E468-F64A-95CF-EFDC0CE3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22421D-4E66-6B4C-8F5D-BA58FE10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881" y="1690688"/>
            <a:ext cx="7086237" cy="5034958"/>
          </a:xfrm>
        </p:spPr>
      </p:pic>
    </p:spTree>
    <p:extLst>
      <p:ext uri="{BB962C8B-B14F-4D97-AF65-F5344CB8AC3E}">
        <p14:creationId xmlns:p14="http://schemas.microsoft.com/office/powerpoint/2010/main" val="384124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EB74E-E668-1949-BBAF-D5E5822A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28D24D-30C8-8942-AD3B-746150DE6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78" y="2010976"/>
            <a:ext cx="563372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62C41B-E7E0-3A45-8D11-2E24DB94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14" y="2134801"/>
            <a:ext cx="5493507" cy="40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47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09DF8-D3F1-DC44-8EEC-F8D9840F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4F75A41-A674-E44B-A0E0-22600FC83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36" y="2092282"/>
            <a:ext cx="5279509" cy="38918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6E9E87-E1E7-4343-A523-377D1073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257" y="2174610"/>
            <a:ext cx="5301446" cy="38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1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2DEB4-A3D6-B247-B98D-736B0162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57182D-CB25-024E-9B11-44DB2C288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46" y="1875052"/>
            <a:ext cx="559914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CC862B-E5BE-C443-9984-2CA348430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39" y="1875052"/>
            <a:ext cx="5931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3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B5422-E574-6B41-9471-80BFA5F6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6916E1-A157-1147-8D52-F65A856E7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100" y="1986263"/>
            <a:ext cx="5726047" cy="417924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7D2A01-5CB7-5743-9A26-FA4402E4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6263"/>
            <a:ext cx="5726047" cy="41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8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A6C9E-C72F-1247-9BF3-C93E57B4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F908A0-73E0-CC49-87BD-4E260BEA6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2193" y="1850338"/>
            <a:ext cx="577980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AC1F82-D0A3-0A4B-8588-359CDE38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3" y="1985948"/>
            <a:ext cx="5667395" cy="408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72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67E88-0E3C-AB40-9DD6-87CA40D1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80D306-B75B-4C4C-972F-CD1BEF34B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48" y="1792181"/>
            <a:ext cx="5596751" cy="410143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BDFEDD-1994-1A40-86DE-BF61FAAB3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727" y="1690688"/>
            <a:ext cx="5186467" cy="41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9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72269-0826-904C-9E27-A95C4742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D6DF4C3-FBD9-E34B-920B-DC4452689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2791" y="2072760"/>
            <a:ext cx="5722668" cy="377198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16BA8-645F-8A4C-B45C-D025FAC3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22" y="1795225"/>
            <a:ext cx="5630788" cy="43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41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5D435-04DC-194D-B037-D66AD84F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88C450-1395-1746-AD8A-90DD11FB7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5860" y="1837981"/>
            <a:ext cx="5433813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A22E34-06B8-3746-A023-F1AC0926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690688"/>
            <a:ext cx="6206025" cy="45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7EE7E-1677-1041-ADCD-D652E27A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6BDFB58-4700-8048-83FA-A6FAA129E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813" y="1482724"/>
            <a:ext cx="4277183" cy="5375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8A14E8-82FA-EC4D-8B7F-9A17EA93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49" y="1824038"/>
            <a:ext cx="4953751" cy="1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3FC68-AF1C-B546-B8BF-46A12AA3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831398-039A-BD46-9746-BA4E15E38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283" y="1415122"/>
            <a:ext cx="4222346" cy="5282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A74641-6D85-F641-B630-574DE386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043" y="1415122"/>
            <a:ext cx="5270412" cy="17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24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68861-AF98-AE44-8629-EC0E6400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D5B2F57-F783-3448-ADB4-4857AFDD5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97012"/>
            <a:ext cx="4276725" cy="52882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2C94F8-6BC5-9F49-AD80-575ED2A4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9769"/>
            <a:ext cx="5486401" cy="1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7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D1442-1496-AC4D-99F7-A16EF15C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772FDC-07AA-E34B-A207-97010557A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34" y="1722672"/>
            <a:ext cx="579759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06B9ED-33E6-3E47-8961-19530468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1614223"/>
            <a:ext cx="5781675" cy="456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7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C33EA-BCEA-A443-A2B9-86926F8A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1D1B31-0E67-F149-825B-A885D3259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05" y="1690688"/>
            <a:ext cx="5868395" cy="45751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92022C-489A-7F4A-B1E6-DFE88006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88" y="1690688"/>
            <a:ext cx="6772275" cy="45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86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D9DB4-CA13-3849-BA5C-6E840C03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3A6352-C0A0-CC43-9E1A-0EC5F4C44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933" y="1649411"/>
            <a:ext cx="6720079" cy="4872635"/>
          </a:xfrm>
        </p:spPr>
      </p:pic>
    </p:spTree>
    <p:extLst>
      <p:ext uri="{BB962C8B-B14F-4D97-AF65-F5344CB8AC3E}">
        <p14:creationId xmlns:p14="http://schemas.microsoft.com/office/powerpoint/2010/main" val="1970086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4B82D-611E-6E44-8CF0-AC02A497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EC7747E-43D2-9D4E-9EFD-1C46DDF9B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33" y="1882775"/>
            <a:ext cx="5688467" cy="435133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E69DC0-01D5-A749-BF04-4FD331145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2775"/>
            <a:ext cx="5764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44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BBE5F-B01C-8843-8DC7-9BF6F378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0C07F4-0325-1348-B3DA-61CA8E0BF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03" y="1811338"/>
            <a:ext cx="590699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FFA25C-DD27-584C-80A0-6FBCBB6E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102" y="1882923"/>
            <a:ext cx="5797895" cy="42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87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2BF09-AA6F-4242-9188-0F1DFC85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96CC1B-3F29-5140-92E1-9F9723969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2" y="1690688"/>
            <a:ext cx="571535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48195F-CE05-F144-82B0-8D8FEDF6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4284"/>
            <a:ext cx="5702300" cy="43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73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6B2F8-F4A6-E240-B99C-1A3D8AF2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140F089-C9D1-A042-8BD5-1A02EDAAC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" y="1801019"/>
            <a:ext cx="6237660" cy="430695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8E714E-C0B6-AD4F-BEB6-818560C2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72" y="1911349"/>
            <a:ext cx="5752554" cy="419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54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65605-E24C-894A-AC45-7A9E165A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3957E4-1060-004E-8DEF-A917A0FAC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68488"/>
            <a:ext cx="576497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8F0E27-2616-9C4B-9995-278EE1B37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7" y="1868488"/>
            <a:ext cx="6070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09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3E98F-9500-B649-8EC9-F44ABADD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52D8C5-7B5D-A54D-8EF7-93A0161EC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28" y="1690688"/>
            <a:ext cx="584607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90EAB0-8EC8-3244-A199-DAA70B55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04" y="1690688"/>
            <a:ext cx="57574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DB694-A5A3-B648-B0A8-D0E71DA8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FEABB3-F96A-2B4A-90AB-9341769BF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22" y="1690688"/>
            <a:ext cx="6028655" cy="452476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0988FA-1DF5-744C-98AC-315A08974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39" y="1755968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0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7A12C-B6CC-B24B-A8AE-4D5602BF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E08ECE-2C96-D14B-A0B0-EB9BABFB4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949" y="1690688"/>
            <a:ext cx="582005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6FC2EA-9666-9548-929C-1A8CAB9E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1602425"/>
            <a:ext cx="6096000" cy="44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36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5859A-8B9B-E14C-AD93-A8E56911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B345F2-A046-EA42-BE5D-478923F2D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11" y="1882774"/>
            <a:ext cx="5842589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BF132C-E612-B24A-97F0-93E9FDB38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82774"/>
            <a:ext cx="5842588" cy="4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0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98443-E7EF-C143-90A2-3E28311B7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768BF9-757B-F94D-B9DC-A3C2B2AD9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65" y="1788554"/>
            <a:ext cx="563225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B5754D-E94F-E645-8653-0756CDCA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397" y="1788554"/>
            <a:ext cx="7085570" cy="44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1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FDBAA-6BFF-464E-984F-8F02961D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8A21DA-B428-0743-9EEE-3998D0402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170" y="1825625"/>
            <a:ext cx="7415660" cy="4351338"/>
          </a:xfrm>
        </p:spPr>
      </p:pic>
    </p:spTree>
    <p:extLst>
      <p:ext uri="{BB962C8B-B14F-4D97-AF65-F5344CB8AC3E}">
        <p14:creationId xmlns:p14="http://schemas.microsoft.com/office/powerpoint/2010/main" val="174644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3263E-D340-AD4A-8EF2-D37AED1E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A79C035-A906-4640-A7C5-C6E3D8A1A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962" y="1973907"/>
            <a:ext cx="5121916" cy="383377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D9B349-BD2D-FF4F-9FF9-786B31A9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124" y="1973907"/>
            <a:ext cx="5194140" cy="38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F7F71-73B4-C04B-A21B-23BF8A32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临边观测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反演观测配置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9559AF-B884-4846-A9AC-4AF0D0B95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7" y="1690688"/>
            <a:ext cx="5623221" cy="41894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180EB8-7D00-8F43-93B3-F283B501D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944" y="1690688"/>
            <a:ext cx="5600354" cy="41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73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20022</TotalTime>
  <Words>528</Words>
  <Application>Microsoft Macintosh PowerPoint</Application>
  <PresentationFormat>宽屏</PresentationFormat>
  <Paragraphs>60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等线 Light</vt:lpstr>
      <vt:lpstr>Arial</vt:lpstr>
      <vt:lpstr>Office 主题​​</vt:lpstr>
      <vt:lpstr>工作汇报</vt:lpstr>
      <vt:lpstr>目录</vt:lpstr>
      <vt:lpstr>临边观测&amp;反演观测配置1</vt:lpstr>
      <vt:lpstr>临边观测&amp;反演观测配置2</vt:lpstr>
      <vt:lpstr>临边观测&amp;反演观测配置2</vt:lpstr>
      <vt:lpstr>临边观测&amp;反演观测配置2</vt:lpstr>
      <vt:lpstr>临边观测&amp;反演观测配置2</vt:lpstr>
      <vt:lpstr>临边观测&amp;反演观测配置2</vt:lpstr>
      <vt:lpstr>临边观测&amp;反演观测配置2</vt:lpstr>
      <vt:lpstr>临边观测&amp;反演观测配置2</vt:lpstr>
      <vt:lpstr>临边观测&amp;反演观测配置2</vt:lpstr>
      <vt:lpstr>临边观测&amp;反演观测配置2</vt:lpstr>
      <vt:lpstr>临边观测&amp;反演观测配置2</vt:lpstr>
      <vt:lpstr>临边观测&amp;反演观测配置2</vt:lpstr>
      <vt:lpstr>临边观测&amp;反演观测配置2</vt:lpstr>
      <vt:lpstr>临边观测&amp;反演观测配置3</vt:lpstr>
      <vt:lpstr>临边观测&amp;反演观测配置3</vt:lpstr>
      <vt:lpstr>临边观测&amp;反演观测配置3</vt:lpstr>
      <vt:lpstr>临边观测&amp;反演观测配置3</vt:lpstr>
      <vt:lpstr>临边观测&amp;反演观测配置3</vt:lpstr>
      <vt:lpstr>临边观测&amp;反演观测配置3</vt:lpstr>
      <vt:lpstr>临边观测&amp;反演观测配置3</vt:lpstr>
      <vt:lpstr>临边观测&amp;反演观测配置3</vt:lpstr>
      <vt:lpstr>临边观测&amp;反演观测配置3</vt:lpstr>
      <vt:lpstr>临边观测&amp;反演观测配置3</vt:lpstr>
      <vt:lpstr>临边观测&amp;反演观测配置3</vt:lpstr>
      <vt:lpstr>临边观测&amp;反演观测配置3</vt:lpstr>
      <vt:lpstr>临边观测&amp;反演观测配置4</vt:lpstr>
      <vt:lpstr>临边观测&amp;反演观测配置4</vt:lpstr>
      <vt:lpstr>临边观测&amp;反演观测配置4</vt:lpstr>
      <vt:lpstr>临边观测&amp;反演观测配置4</vt:lpstr>
      <vt:lpstr>临边观测&amp;反演观测配置4</vt:lpstr>
      <vt:lpstr>临边观测&amp;反演观测配置4</vt:lpstr>
      <vt:lpstr>临边观测&amp;反演观测配置4</vt:lpstr>
      <vt:lpstr>临边观测&amp;反演观测配置4</vt:lpstr>
      <vt:lpstr>临边观测&amp;反演观测配置4</vt:lpstr>
      <vt:lpstr>临边观测&amp;反演观测配置4</vt:lpstr>
      <vt:lpstr>临边观测&amp;反演观测配置4</vt:lpstr>
      <vt:lpstr>临边观测&amp;反演观测配置5</vt:lpstr>
      <vt:lpstr>临边观测&amp;反演观测配置6</vt:lpstr>
      <vt:lpstr>临边观测&amp;反演观测配置6</vt:lpstr>
      <vt:lpstr>临边观测&amp;反演观测配置6</vt:lpstr>
      <vt:lpstr>临边观测&amp;反演观测配置6</vt:lpstr>
      <vt:lpstr>临边观测&amp;反演观测配置6</vt:lpstr>
      <vt:lpstr>临边观测&amp;反演观测配置6</vt:lpstr>
      <vt:lpstr>临边观测&amp;反演观测配置6</vt:lpstr>
      <vt:lpstr>临边观测&amp;反演观测配置6</vt:lpstr>
      <vt:lpstr>临边观测&amp;反演观测配置6</vt:lpstr>
      <vt:lpstr>临边观测&amp;反演观测配置6</vt:lpstr>
      <vt:lpstr>临边观测&amp;反演观测配置6</vt:lpstr>
      <vt:lpstr>临边观测&amp;反演观测配置6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洒脱 悦</dc:creator>
  <cp:lastModifiedBy>洒脱 悦</cp:lastModifiedBy>
  <cp:revision>4</cp:revision>
  <dcterms:created xsi:type="dcterms:W3CDTF">2025-08-24T19:12:07Z</dcterms:created>
  <dcterms:modified xsi:type="dcterms:W3CDTF">2025-09-07T16:55:11Z</dcterms:modified>
</cp:coreProperties>
</file>